
<file path=AndroidManifest.xml>  �    �  *           �                 (   @   T   r   �   �   �   �       <  b  �  �  �  �  �  �  �  0  h  �  �  :  �  �    .  B  j  �    "  6  H  |  �  �  �   t h e m e    l a b e l    n a m e   
 d e b u g g a b l e    e x p o r t e d    m i n S d k V e r s i o n    v e r s i o n C o d e    v e r s i o n N a m e    t a r g e t S d k V e r s i o n    m a x S d k V e r s i o n    a l l o w B a c k u p    r e q u i r e d    e x t r a c t N a t i v e L i b s    c o m p i l e S d k V e r s i o n    c o m p i l e S d k V e r s i o n C o d e n a m e    0 . 1    1 5    S y n c F i x    a c t i o n    a c t i v i t y    a n d r o i d    a n d r o i d . h a r d w a r e . b l u e t o o t h _ l e    a n d r o i d . i n t e n t . a c t i o n . M A I N     a n d r o i d . i n t e n t . c a t e g o r y . L A U N C H E R   ' a n d r o i d . p e r m i s s i o n . A C C E S S _ F I N E _ L O C A T I O N    a n d r o i d . p e r m i s s i o n . B L U E T O O T H   " a n d r o i d . p e r m i s s i o n . B L U E T O O T H _ A D M I N   $ a n d r o i d . p e r m i s s i o n . B L U E T O O T H _ C O N N E C T   ! a n d r o i d . p e r m i s s i o n . B L U E T O O T H _ S C A N    a p p l i c a t i o n    c a t e g o r y    d e v . u b b e . w a t c h s y n c    d e v . u b b e . w a t c h s y n c . M a i n A c t i v i t y   * h t t p : / / s c h e m a s . a n d r o i d . c o m / a p k / r e s / a n d r o i d    i n t e n t - f i l t e r    m a n i f e s t    p a c k a g e    p l a t f o r m B u i l d V e r s i o n C o d e    p l a t f o r m B u i l d V e r s i o n N a m e    u s e s - f e a t u r e    u s e s - p e r m i s s i o n    u s e s - s d k     � D         pq���rs        ����   !    �      ��������#            !      ����     !              !      ����  #   !              ����$           ����%   ����  #   ����&   ����      L      ��������)            !      ����     !      ����  #          ��������)    L      ��������'            !              !      ����  ����       ��������'    L      ��������(            !              !   	   ����            ��������(    L      ��������(            !              !   	   ����            ��������(    L      ��������(            !              !   	   ����            ��������(    8      ��������(            !                     ��������(    8      ��������(            !                     ��������(    �      ��������            !       ����    !              !      ����  ����!   
   ����      !      ����       L   !   ��������            !                !      ����  ���� $   $   ��������"              8   %   ��������            !                  %   ��������    8   '   ��������            !                  '   ��������       $   ��������"       !   ��������          ��������          ��������#          ����   !   
</file>

<file path=res/raw/post_frames.txt># One unescaped SDS frame per line. The Android app adds 0x7e delimiters/escaping.
a50a130074000180000f2f506c7567696e2f496e7374616c6cc1e51c55
a50d0b007500f000030180000105000e53948aa64b
a50d0e007600f000040180000205000e53030001df0ae6b9
a50d0e007700f000040180000205000e53030000d8ab8960
a50d0e007800f000040180000205000e53030004fb080ee9
a50d11007900f000050180000305000e530300010300001cb54ff4
a50d11007a00f000050180000305000e5303000103000123031e20
a50e07007b00f0530e01800000e2826ebb

</file>

<file path=res/raw/pre_frames.txt># One unescaped SDS frame per line. The Android app adds 0x7e delimiters/escaping.
a5122000000009092016455641100441100400000004010200000000000300000000000000001512b53e
a50a10000a000180000c2f53797374656d2f4d6f646542eaaa35
a50a17000b00018000132f4465766963652f53797374656d2f4d6f6465c9fe3b54
a50a0e000c000180000a2f4d6574612f486173683f8dd288
a50d07000d00f0000e01800000149053c5
a50d0b000e00f00003018000010500001b9fad1ff0
a50d0e000f00f00004018000020500001b0300003d496c2d
a50d11001000f00005018000030500001b030000030000b4fc529b
a50d0b001100f0000b018000010500011b294dabc1
a50d0b001200f0000c0180000105009e6e485fb6ce
a50d0b001300f0000b0180000105008603b86e59c6
a50d0b001400f0000c01800001050042895d7db07d
a50d0b001500f0000c018000010500609bb0932df4
a50d0b001600f0000b018000010500001b307ac3a5
a50d0b001700f0000c018000010500936e16923766
a50d0b001800f0000b0180000105008503d882bd0a
a50d0b001900f0000c018000010500616487f48e5a
a50d0b001a00f0000c018000010500b23254fa59cf
a50d0b001b00f0000c018000010500856e3a9e15e0
a50d0b001c00f0000c018000010500b6328de0d00b
a50d0b001d00f0000c0180000105001d811cbeddc9
a50d0b001e00f0000c018000010500177b5a2190d3
a50d0b001f00f0000c0180000105008a2ef3a9e8d1
a50d0b002000f0000c018000010500602e8f8a7055
a50d0b002100f0000c018000010500502ef965a057
a50d0b002200f0000c018000010500237b798679f5
a50d0b002300f0000c018000010500bc7b29c936de
a50d0b002400f0000c018000010500117bd50decb8
a50d0b002500f0000c018000010500a42f401bce90
a50d0b002600f0000c018000010500ee6832042acf
a50d0b002700f0000c018000010500732e45cdec49
a50d0b002800f0000c0180000105003f2e79185032
a50d0b002900f0000c018000010500f3291dcced16
a50d0b002a00f0000b0180000105000300cbb44899
a50d07002b00f11b0001800000b02cee44
a50a09002c00018000052f496e666fa047d1e6
a50d0b002d00f00003018000010500002f117e1fdf
a50d0e002e00f00004018000020500002f03000027cc72eb
a50d11002f00f00005018000030500002f03000003000025a627b1
a50d0b003000f0000b018000010500022f2f78daa5
a50d0b003100f0000c0180000105007e23b2b61196
a50d0b003200f0000b018000010500a7032be92e24
a50d0b003300f0000c018000010500e798ae587d0a
a50d0b003400f0000c018000010500f99f8af42b3d
a50d0b003500f0000c018000010500f3ad059485d2
a50d0b003600f0000c0180000105004994f136602e
a50d0b003700f0000c018000010500c8a54446b080
a50d0b003800f0000c0180000105002b9e7ada9863
a50d0b003900f0000c01800001050076a9e985a609
a50d0b003a00f0000c0180000105004694c5934233
a50d0b003b00f0000c01800001050032876cb73921
a50d0b003c00f0000c0180000105006487e64babb0
a50d0b003d00f0000b0180000105000c008608a4d7
a50d0b003e00f0000b0180000105006301b6230cff
a50d0b003f00f0000b018000010500012fd9fe87a9
a50d0b004000f0000c018000010500860641ac1266
a50d0b004100f0000b018000010500003c72fe3074
a50d0b004200f0000c0180000105009d7e9e2ba6f1
a50d0b004300f0000b018000010500a6036b7d575a
a50d0b004400f0000b01800001050062015508bc66
a50d0b004500f0000c018000010500e72fd8dd6945
a50d0b004600f0000c01800001050007ae4cf1623c
a50d0b004700f0000b018000010500a5033e44c3b1
a50d0b004800f0000b018000010500002f44b51b77
a50d0b004900f0000c0180000105007a0618088e59
a50d0b004a00f0000b018000010500a4030115f4ef
a50d0b004b00f0000c0180000105004f8753cc5c01
a50d07004c00f12f0001800000668507e3
a50a15004d00018000112f4465762f4361706162696c697469657347910741
a50d0b004e00f00003018000010500007afa6d2777
a50d0e004f00f00004018000020500007a030000a12f8880
a50d0e005000f000070180000205006c03030000afd12ed5
a50d11005100f00005018000030500007a03000003000095d7792c
a50d11005200f00005018000030500007a030000030001aa6128f8
a50d11005300f00005018000030500007a03000003000248b0c3b6
a50d0b005400f0000c018000010500a28b367e4d70
a50d0b005500f0000b01800001050007007ed8a060
a50d0b005600f0000b018000010500007a55bafb22
a50d0b005700f0000c01800001050062236cee70de
a50d0b005800f0000b018000010500710469a28459
a50d0b005900f0000c018000010500488ab835f7e4
a50d0b005a00f0000b01800001050023017bdc3fc1
a50d0d005b00f07a0001800001070000000000dfa4690f
a50d0b005c00f0000b0180000105000000514474a8
a50d0d005d00f07a000180000107000a00000049902e42
a50d0d005e00f07a00018000010700140000009cda95e3
a50d0d005f00f07a000180000107001e00000010e1d335
a50d0d006000f07a00018000010700280000002124bc78
a50a0d006100018000092f4465762f54696d65e1d3b4bb
a50d0b006200f000030180000105000027bdb2394b
a50d0e006300f000040180000205000027030001fd60f57e
a50d0e006400f000070180000205009d01030000ad695a2f
a50d11006500f0000501800003050000270300010300007b78690a
a50d0b006600f0000c0180000105004ead4f1fae37
a50d0b006700f0000b0180000105000800d59c1d80
a50e11006800f127000180000108002017f269000000000d404c56
a50a16006900018000122f506c7567696e2f496e7374616c6c41696409cf397b
a50d0b006a00f000030180000105000f533ac8cac1
a50d0e006b00f000040180000205000f530300003e6fec1c
a50d11006c00f000050180000305000f53030000030000576491ad
a50d11006d00f000050180000305000f5303000003000199d4740d
a50d0b006e00f0000b01800001050004537fd95f59
a50d0b006f00f0000c018000010500b73c81ec4df2
a50d0b007000f0000b018000010500220466346f21
a50d0b007100f0000c018000010500307366140d2e
a50d0b007200f0000c0180000105005aa748ed6b8d
a50d07007300f0530f01800000badb484a
a50a230001000380011f2f4465762f46696c6553797374656d2f4469726563746f7279437265617465c0da7ec2
a50a0e0002000380010a2f4d6574612f4861736856f39bd2
a50d07000300f0000e038001004cb283be
a50d0b000400f000030380010105000023ffa73b6b
a50d0e000500f0000403800102050000230300014bbe50d4
a50d0e000600f00007038001020500850103000088b03c8e
a50d11000700f0000503800103050000230300010300006748d59b
a50d11000800f0000503800103050000230300010300013fee4daf
a50d0b000900f0000c038001010500562421672b81
a50d0b000a00f0000b0380010105000c002937d724
a50e0c000b00f02300038001010c00623a0052aa962e
a50a230001000380011f2f4465762f46696c6553797374656d2f4469726563746f7279437265617465c0da7ec2
a50a0e0002000380010a2f4d6574612f4861736856f39bd2
a50d07000300f0000e038001004cb283be
a50d0b000400f000030380010105000023ffa73b6b
a50d0e000500f0000403800102050000230300014bbe50d4
a50d0e000600f00007038001020500850103000088b03c8e
a50d11000700f0000503800103050000230300010300006748d59b
a50d11000800f0000503800103050000230300010300013fee4daf
a50d0b000900f0000c038001010500562421672b81
a50d0b000a00f0000b0380010105000c002937d724
a50e11000b00f02300038001010c00623a2f7a617070004b0d470a
a50a1a000100038001162f4465762f46696c6553797374656d2f53747265616d2ef9317e
a50a0e0002000380010a2f4d6574612f4861736856f39bd2
a50d07000300f0000e038001004cb283be
a50d0b000400f000030380010105000a23754fd491
a50d0e000500f000040380010205000a23030001eaa6e09e
a50d0e000600f0000703800102050088010300003974ac76
a50d0e000700f0000703800102050088010300013ed5c3af
a50d11000800f000050380010305000a2303000103000061c28a49
a50d11000900f000050380010305000a23030001030001af726fe9
a50d11000a00f000050380010305000a23030001030002bca530d3
a50d11000b00f000050380010305000a230300010300037215d573
a50d11000c00f000050380010305000a230300010300049a0b8fa7
a50d11000d00f000050380010305000a2303000103000554bb6a07
a50d0b000e00f0000c038001010500a1426ed27403
a50d0b000f00f0000c03800101050084a3e2091ce1
a50d0b001000f0000b0380010105000c00d5f78faa
a50d0b001100f0000b0380010105000d00111f026e
a50d0b001200f0000c0380010105004514660fd395

</file>